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C044-1439-4292-A644-D564C080BF47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581A-D113-4EB3-8CFE-9669AEE68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8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5C044-1439-4292-A644-D564C080BF47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581A-D113-4EB3-8CFE-9669AEE68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9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96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5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7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1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8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3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3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0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01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Мухаметжанова</dc:creator>
  <cp:lastModifiedBy>Валерия Мухаметжанова</cp:lastModifiedBy>
  <cp:revision>1</cp:revision>
  <dcterms:created xsi:type="dcterms:W3CDTF">2023-09-15T14:10:22Z</dcterms:created>
  <dcterms:modified xsi:type="dcterms:W3CDTF">2023-09-15T14:10:22Z</dcterms:modified>
</cp:coreProperties>
</file>