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2299-D390-4B2E-BFE1-9C4AA855F9E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F055-B5CC-4B5E-BCEA-AB6C20D7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2299-D390-4B2E-BFE1-9C4AA855F9E6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F055-B5CC-4B5E-BCEA-AB6C20D7A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2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1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0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2021-08-02T09:14:13Z</dcterms:created>
  <dcterms:modified xsi:type="dcterms:W3CDTF">2021-08-02T09:14:13Z</dcterms:modified>
</cp:coreProperties>
</file>