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EA4F-C3E2-47B7-9669-6C96E7253C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2643-9B73-4471-84DC-BBE204A6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EA4F-C3E2-47B7-9669-6C96E7253C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2643-9B73-4471-84DC-BBE204A6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3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1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1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7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3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5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8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6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3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2021-03-31T13:52:27Z</dcterms:created>
  <dcterms:modified xsi:type="dcterms:W3CDTF">2021-03-31T13:52:27Z</dcterms:modified>
</cp:coreProperties>
</file>